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76" d="100"/>
          <a:sy n="76" d="100"/>
        </p:scale>
        <p:origin x="1188" y="96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05/12/2024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?</a:t>
            </a: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+ Ajouter un choix ouvre une pop-up qui permet la sélection d’une voie d’orientation.</a:t>
            </a:r>
          </a:p>
          <a:p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 validés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de prendre connaissance de l’avis du conseil de classe.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choisir Orientation 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Dialogue avec le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sharepoint/v3"/>
    <ds:schemaRef ds:uri="http://purl.org/dc/dcmitype/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1DF502E-C957-4062-BEC9-7B4AA0AB13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457</TotalTime>
  <Words>531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Utilisateur Windows</cp:lastModifiedBy>
  <cp:revision>49</cp:revision>
  <dcterms:created xsi:type="dcterms:W3CDTF">2020-03-05T15:21:24Z</dcterms:created>
  <dcterms:modified xsi:type="dcterms:W3CDTF">2024-12-05T15:10:53Z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